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r>
              <a:rPr lang="en-US" dirty="0" err="1" smtClean="0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724C-E7A2-4A6D-A4BD-CDB6C1C03172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LHA affordability – three bedroo</a:t>
            </a:r>
            <a:r>
              <a:rPr lang="en-US" dirty="0" smtClean="0"/>
              <a:t>m rate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04" y="1443285"/>
            <a:ext cx="7876191" cy="3971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bedroom – 2015-16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08920"/>
            <a:ext cx="2009524" cy="1628572"/>
          </a:xfrm>
        </p:spPr>
      </p:pic>
    </p:spTree>
    <p:extLst>
      <p:ext uri="{BB962C8B-B14F-4D97-AF65-F5344CB8AC3E}">
        <p14:creationId xmlns:p14="http://schemas.microsoft.com/office/powerpoint/2010/main" val="293458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04" y="1443285"/>
            <a:ext cx="7876191" cy="3971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bedroom – 2016-17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08920"/>
            <a:ext cx="2009524" cy="1628572"/>
          </a:xfrm>
        </p:spPr>
      </p:pic>
    </p:spTree>
    <p:extLst>
      <p:ext uri="{BB962C8B-B14F-4D97-AF65-F5344CB8AC3E}">
        <p14:creationId xmlns:p14="http://schemas.microsoft.com/office/powerpoint/2010/main" val="13100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04" y="1443285"/>
            <a:ext cx="7876191" cy="3971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bedroom – 2017-18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08920"/>
            <a:ext cx="2009524" cy="1628572"/>
          </a:xfrm>
        </p:spPr>
      </p:pic>
    </p:spTree>
    <p:extLst>
      <p:ext uri="{BB962C8B-B14F-4D97-AF65-F5344CB8AC3E}">
        <p14:creationId xmlns:p14="http://schemas.microsoft.com/office/powerpoint/2010/main" val="207348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04" y="1443285"/>
            <a:ext cx="7876191" cy="3971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bedroom – 2018-19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08920"/>
            <a:ext cx="2009524" cy="1628572"/>
          </a:xfrm>
        </p:spPr>
      </p:pic>
    </p:spTree>
    <p:extLst>
      <p:ext uri="{BB962C8B-B14F-4D97-AF65-F5344CB8AC3E}">
        <p14:creationId xmlns:p14="http://schemas.microsoft.com/office/powerpoint/2010/main" val="37298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04" y="1443285"/>
            <a:ext cx="7876191" cy="3971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bedroom – 2019-20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08920"/>
            <a:ext cx="2009524" cy="1628572"/>
          </a:xfrm>
        </p:spPr>
      </p:pic>
    </p:spTree>
    <p:extLst>
      <p:ext uri="{BB962C8B-B14F-4D97-AF65-F5344CB8AC3E}">
        <p14:creationId xmlns:p14="http://schemas.microsoft.com/office/powerpoint/2010/main" val="263795244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26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</vt:lpstr>
      <vt:lpstr>LHA affordability – three bedroom rate</vt:lpstr>
      <vt:lpstr>Three bedroom – 2015-16</vt:lpstr>
      <vt:lpstr>Three bedroom – 2016-17</vt:lpstr>
      <vt:lpstr>Three bedroom – 2017-18</vt:lpstr>
      <vt:lpstr>Three bedroom – 2018-19</vt:lpstr>
      <vt:lpstr>Three bedroom – 2019-20</vt:lpstr>
    </vt:vector>
  </TitlesOfParts>
  <Company>London Councils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LHA affordability – three bedroom rate</dc:title>
  <dc:creator>Daniel Drillsma-Milgrom</dc:creator>
  <cp:lastModifiedBy>Daniel Drillsma-Milgrom</cp:lastModifiedBy>
  <cp:revision>1</cp:revision>
  <dcterms:created xsi:type="dcterms:W3CDTF">2015-11-06T15:29:51Z</dcterms:created>
  <dcterms:modified xsi:type="dcterms:W3CDTF">2015-11-06T15:33:06Z</dcterms:modified>
</cp:coreProperties>
</file>