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LHA affordability – four-bedroom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3" y="1333762"/>
            <a:ext cx="7933334" cy="4190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bedroom – 2015-16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361267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1" y="1333762"/>
            <a:ext cx="7942858" cy="4190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bedroom – 2016-17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367962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3" y="1333762"/>
            <a:ext cx="7933334" cy="4190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bedroom – 2017-18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417338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3" y="1333762"/>
            <a:ext cx="7933334" cy="4190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bedroom – 2018-19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121220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3" y="1333762"/>
            <a:ext cx="7933334" cy="4190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bedroom – 2019-20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13974789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25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LHA affordability – four-bedroom rate</vt:lpstr>
      <vt:lpstr>Four bedroom – 2015-16</vt:lpstr>
      <vt:lpstr>Four bedroom – 2016-17</vt:lpstr>
      <vt:lpstr>Four bedroom – 2017-18</vt:lpstr>
      <vt:lpstr>Four bedroom – 2018-19</vt:lpstr>
      <vt:lpstr>Four bedroom – 2019-20</vt:lpstr>
    </vt:vector>
  </TitlesOfParts>
  <Company>London Councils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LHA affordability – four-bedroom rate</dc:title>
  <dc:creator>Daniel Drillsma-Milgrom</dc:creator>
  <cp:lastModifiedBy>Daniel Drillsma-Milgrom</cp:lastModifiedBy>
  <cp:revision>1</cp:revision>
  <dcterms:created xsi:type="dcterms:W3CDTF">2015-11-06T15:37:12Z</dcterms:created>
  <dcterms:modified xsi:type="dcterms:W3CDTF">2015-11-06T15:40:00Z</dcterms:modified>
</cp:coreProperties>
</file>